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9" r:id="rId4"/>
    <p:sldId id="262" r:id="rId5"/>
    <p:sldId id="270" r:id="rId6"/>
    <p:sldId id="263" r:id="rId7"/>
    <p:sldId id="271" r:id="rId8"/>
    <p:sldId id="261" r:id="rId9"/>
    <p:sldId id="272" r:id="rId10"/>
    <p:sldId id="273" r:id="rId11"/>
    <p:sldId id="274" r:id="rId12"/>
    <p:sldId id="278" r:id="rId13"/>
    <p:sldId id="279" r:id="rId14"/>
    <p:sldId id="275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39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52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26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17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8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87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63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60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73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98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492E5-ADBF-46DF-A16E-645177AFF509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1F10E-8BE4-41CC-8161-C526AB0B27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60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133" y="1321859"/>
            <a:ext cx="10515600" cy="306065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Внеочередное заседание муниципального методического объединения учителей математики,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физики, астрономии, ОИ и ВТ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98932" y="5647267"/>
            <a:ext cx="3310467" cy="8466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января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года</a:t>
            </a:r>
            <a:endParaRPr lang="ru-RU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597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027" y="1769106"/>
            <a:ext cx="10797115" cy="10596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Итог: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школьном этапе Всероссийской олимпиады школьников по муниципальному образованию приняли участие 167 учащихся. Из которых никто не стал ни победителем ни призером.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21875" y="388759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Рекомендованные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проходные баллы по математике на МЭ: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7 класс - 2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8 класс - 2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9 класс - 2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10 класс - 2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11 класс - 2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Обращаю внимание, что организаторы по своему решению могут установить проходные баллы ниже предложенных.​    ​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44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1491" y="103386"/>
            <a:ext cx="3826691" cy="574674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Муниципальный этап    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35115" y="103386"/>
            <a:ext cx="25262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классы</a:t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298281"/>
              </p:ext>
            </p:extLst>
          </p:nvPr>
        </p:nvGraphicFramePr>
        <p:xfrm>
          <a:off x="661855" y="1271453"/>
          <a:ext cx="11059881" cy="5207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010"/>
                <a:gridCol w="1769582"/>
                <a:gridCol w="1413207"/>
                <a:gridCol w="1462363"/>
                <a:gridCol w="430106"/>
                <a:gridCol w="921657"/>
                <a:gridCol w="430106"/>
                <a:gridCol w="430106"/>
                <a:gridCol w="430106"/>
                <a:gridCol w="430106"/>
                <a:gridCol w="430106"/>
                <a:gridCol w="852021"/>
                <a:gridCol w="847924"/>
                <a:gridCol w="786481"/>
              </a:tblGrid>
              <a:tr h="726568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Рейтинг участников II (муниципального) этапа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Всероссийской олимпиады школьников по математике в МО/ГБОУ "</a:t>
                      </a:r>
                      <a:r>
                        <a:rPr lang="ru-RU" sz="1200" u="sng" strike="noStrike">
                          <a:effectLst/>
                        </a:rPr>
                        <a:t>Город Адыгейск</a:t>
                      </a:r>
                      <a:r>
                        <a:rPr lang="ru-RU" sz="1200" u="none" strike="noStrike">
                          <a:effectLst/>
                        </a:rPr>
                        <a:t>" - 7 классы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465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27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п/п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Фамилия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Имя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Отчетство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ОУ 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Шифр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Количество баллов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Диплом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150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1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2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3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4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5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Итого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(35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По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100-балльной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шкале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Беляева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Виктория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Сергеевна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Ткаченко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Анастасия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Александровна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Зекох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Алим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Русланович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25,71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Шадрина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Анна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Алексеевна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22,86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Хахук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Анзор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Асланович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2,86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Ешугов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Азардин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Юрьевич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22,86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Панеш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Динара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Байзетовна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призер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016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3890" y="99998"/>
            <a:ext cx="2178110" cy="87366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05301"/>
              </p:ext>
            </p:extLst>
          </p:nvPr>
        </p:nvGraphicFramePr>
        <p:xfrm>
          <a:off x="491063" y="973664"/>
          <a:ext cx="11057469" cy="4351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097"/>
                <a:gridCol w="1342518"/>
                <a:gridCol w="1513384"/>
                <a:gridCol w="1830707"/>
                <a:gridCol w="427165"/>
                <a:gridCol w="915353"/>
                <a:gridCol w="427165"/>
                <a:gridCol w="427165"/>
                <a:gridCol w="427165"/>
                <a:gridCol w="427165"/>
                <a:gridCol w="427165"/>
                <a:gridCol w="846193"/>
                <a:gridCol w="842125"/>
                <a:gridCol w="781102"/>
              </a:tblGrid>
              <a:tr h="707465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Рейтинг участников II (муниципального) этапа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Всероссийской олимпиады школьников по математике в МО/ГБОУ "</a:t>
                      </a:r>
                      <a:r>
                        <a:rPr lang="ru-RU" sz="1200" b="1" u="sng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 Адыгейск</a:t>
                      </a: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" - 8 классы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172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4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п/п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Фамилия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Имя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Отчетство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ОУ №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Шифр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баллов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Диплом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120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1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2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3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4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5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(35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100-балльной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шкале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4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Блягоз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Дженетта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Рашидовна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4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Тлехас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Динара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Байслановна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4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Хут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Ислам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Адамович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4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Хакуй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Светлана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Бислановна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4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Гонежук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Саида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Байзетовна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63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3" y="0"/>
            <a:ext cx="2370667" cy="99800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участника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235227"/>
              </p:ext>
            </p:extLst>
          </p:nvPr>
        </p:nvGraphicFramePr>
        <p:xfrm>
          <a:off x="309030" y="912443"/>
          <a:ext cx="11578169" cy="46416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044"/>
                <a:gridCol w="1606662"/>
                <a:gridCol w="1593911"/>
                <a:gridCol w="1657667"/>
                <a:gridCol w="446295"/>
                <a:gridCol w="956347"/>
                <a:gridCol w="446295"/>
                <a:gridCol w="446295"/>
                <a:gridCol w="446295"/>
                <a:gridCol w="446295"/>
                <a:gridCol w="510052"/>
                <a:gridCol w="884089"/>
                <a:gridCol w="879839"/>
                <a:gridCol w="816083"/>
              </a:tblGrid>
              <a:tr h="99773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Рейтинг участников II (муниципального) этапа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Всероссийской олимпиады школьников по математике в МО/ГБОУ "</a:t>
                      </a:r>
                      <a:r>
                        <a:rPr lang="ru-RU" sz="1200" b="1" u="sng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 Адыгейск</a:t>
                      </a: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" - 9 классы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382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93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п/п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Фамилия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Имя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Отчество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ОУ №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Шифр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баллов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Диплом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80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1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2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3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4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5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(7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(35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100-балльной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шкале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9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Хот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Диана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Аскеровна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9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Абредж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Айшет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Алиевна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901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14,29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20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9733" y="0"/>
            <a:ext cx="2472267" cy="93027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722740"/>
              </p:ext>
            </p:extLst>
          </p:nvPr>
        </p:nvGraphicFramePr>
        <p:xfrm>
          <a:off x="397934" y="1251479"/>
          <a:ext cx="11540065" cy="4480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520"/>
                <a:gridCol w="1432913"/>
                <a:gridCol w="1471295"/>
                <a:gridCol w="1893492"/>
                <a:gridCol w="447785"/>
                <a:gridCol w="959539"/>
                <a:gridCol w="447785"/>
                <a:gridCol w="447785"/>
                <a:gridCol w="447785"/>
                <a:gridCol w="447785"/>
                <a:gridCol w="511754"/>
                <a:gridCol w="887042"/>
                <a:gridCol w="882777"/>
                <a:gridCol w="818808"/>
              </a:tblGrid>
              <a:tr h="720978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Рейтинг участников II (муниципального) этапа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Всероссийской олимпиады школьников по математике в МО/ГБОУ "</a:t>
                      </a:r>
                      <a:r>
                        <a:rPr lang="ru-RU" sz="1200" u="sng" strike="noStrike">
                          <a:effectLst/>
                        </a:rPr>
                        <a:t>Город Адыгейск</a:t>
                      </a:r>
                      <a:r>
                        <a:rPr lang="ru-RU" sz="1200" u="none" strike="noStrike">
                          <a:effectLst/>
                        </a:rPr>
                        <a:t>" - 10 классы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746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97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п/п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Фамилия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Имя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Отчество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ОУ 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Шифр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Количество баллов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Диплом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14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1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2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3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4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5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Итого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(35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По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100-балльной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шкале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4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Цикуниб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Диана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Ибрагимовна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4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Шеуджен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Дамир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Алиевич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4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Джанхот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Аминат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Руслдановна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4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Шантыз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Самира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Нурбиевна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4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Сташ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Бэлла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Юрьевна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383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4667" y="68793"/>
            <a:ext cx="1947333" cy="820207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314833"/>
              </p:ext>
            </p:extLst>
          </p:nvPr>
        </p:nvGraphicFramePr>
        <p:xfrm>
          <a:off x="359834" y="1253861"/>
          <a:ext cx="11493499" cy="4478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1748"/>
                <a:gridCol w="1342212"/>
                <a:gridCol w="1485555"/>
                <a:gridCol w="1798303"/>
                <a:gridCol w="456091"/>
                <a:gridCol w="977338"/>
                <a:gridCol w="456091"/>
                <a:gridCol w="456091"/>
                <a:gridCol w="456091"/>
                <a:gridCol w="456091"/>
                <a:gridCol w="521247"/>
                <a:gridCol w="903495"/>
                <a:gridCol w="899151"/>
                <a:gridCol w="833995"/>
              </a:tblGrid>
              <a:tr h="786497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Рейтинг участников II (муниципального) этапа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Всероссийской олимпиады школьников по математике в МО/ГБОУ "</a:t>
                      </a:r>
                      <a:r>
                        <a:rPr lang="ru-RU" sz="1200" u="sng" strike="noStrike">
                          <a:effectLst/>
                        </a:rPr>
                        <a:t>Город Адыгейск</a:t>
                      </a:r>
                      <a:r>
                        <a:rPr lang="ru-RU" sz="1200" u="none" strike="noStrike">
                          <a:effectLst/>
                        </a:rPr>
                        <a:t>" - 11 классы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620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51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п/п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Фамилия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Имя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Отчество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ОУ №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Шифр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Количество баллов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Диплом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45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1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2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3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4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5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(7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Итого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(35 б.)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По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100-балльной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шкале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5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Емыков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Амирхан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Бисланович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Хапапхи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Дарина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Тимуровна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Коблева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Альбина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Аюбовна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Ашинова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Амина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Тимуровна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481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667" y="19229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ИТОГ: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муниципальном этапе Всероссийской олимпиады школьников приняли участие 18 учащихся. Победителей нет, призер – 1 (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Панеш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Динара, 7 класс, СОШ № 2) К сожалению не приглашена на олимпиаду Эйлера.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0285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733" y="8392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Школьный этап - приняли 140 учащихся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Муниципальный этап – 23 учащихся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региональный этап никого не пригласили</a:t>
            </a:r>
            <a:endParaRPr lang="ru-RU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11400" y="3437804"/>
            <a:ext cx="67394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Граничные баллы для прохода на муниципальный этап по физике: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для 7 класса — не более 9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для 8 класса — не более 11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для 9 класса — не более 3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для 10 класса — не более 8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для 11 класса — не более 6</a:t>
            </a:r>
          </a:p>
        </p:txBody>
      </p:sp>
    </p:spTree>
    <p:extLst>
      <p:ext uri="{BB962C8B-B14F-4D97-AF65-F5344CB8AC3E}">
        <p14:creationId xmlns:p14="http://schemas.microsoft.com/office/powerpoint/2010/main" val="3711574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67333" y="0"/>
            <a:ext cx="2624667" cy="93874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680051"/>
              </p:ext>
            </p:extLst>
          </p:nvPr>
        </p:nvGraphicFramePr>
        <p:xfrm>
          <a:off x="296333" y="1277144"/>
          <a:ext cx="11565465" cy="4818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42"/>
                <a:gridCol w="1734820"/>
                <a:gridCol w="1843247"/>
                <a:gridCol w="2120336"/>
                <a:gridCol w="421657"/>
                <a:gridCol w="903552"/>
                <a:gridCol w="421657"/>
                <a:gridCol w="421657"/>
                <a:gridCol w="421657"/>
                <a:gridCol w="421657"/>
                <a:gridCol w="835284"/>
                <a:gridCol w="831268"/>
                <a:gridCol w="771031"/>
              </a:tblGrid>
              <a:tr h="627809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Рейтинг участников II (муниципального) этапа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Всероссийской олимпиады школьников по физике в МО/ГБОУ "</a:t>
                      </a:r>
                      <a:r>
                        <a:rPr lang="ru-RU" sz="1200" b="1" u="sng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 Адыгейск</a:t>
                      </a: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" - 7 классы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420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93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п/п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Фамилия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Имя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Отчетство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ОУ №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Шифр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баллов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Диплом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4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1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2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3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4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(40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100-балльной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шкале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Зарицкий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Игорь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Евгеньевич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7906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Гатлок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Рамазан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Асланович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27,50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Пчегатлук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Мурат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Рамазанович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Хахук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Анзор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Асланович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17,50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Шхафижев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Амир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Азаматович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12,50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Татлок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Алкес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Рсуланович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7,50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Медведева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Анастасия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Алексеевна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7907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7,50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8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Цей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Рустам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Муратович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021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04400" y="0"/>
            <a:ext cx="2387600" cy="90487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317827"/>
              </p:ext>
            </p:extLst>
          </p:nvPr>
        </p:nvGraphicFramePr>
        <p:xfrm>
          <a:off x="311150" y="1244547"/>
          <a:ext cx="11584519" cy="4656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044"/>
                <a:gridCol w="1773525"/>
                <a:gridCol w="1798682"/>
                <a:gridCol w="1886730"/>
                <a:gridCol w="440237"/>
                <a:gridCol w="943364"/>
                <a:gridCol w="440237"/>
                <a:gridCol w="440237"/>
                <a:gridCol w="440237"/>
                <a:gridCol w="440237"/>
                <a:gridCol w="872089"/>
                <a:gridCol w="867895"/>
                <a:gridCol w="805005"/>
              </a:tblGrid>
              <a:tr h="699264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Рейтинг участников II (муниципального) этапа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Всероссийской олимпиады школьников по физике в МО/ГБОУ "</a:t>
                      </a:r>
                      <a:r>
                        <a:rPr lang="ru-RU" sz="1200" b="1" u="sng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 Адыгейск</a:t>
                      </a: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" - 8 классы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182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79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п/п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Фамилия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Имя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Отчетство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ОУ №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Шифр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баллов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Диплом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107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1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2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3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4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(40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100-балльной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шкале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3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Яхутль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Султан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Тимурович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53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Тлецери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Даур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Рашидович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8401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53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Хут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Ислам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Адамович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8402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53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Нехай 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Тимур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Заурович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8403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53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Цевгош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Бэлла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Аслановна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53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Хуаж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Тимур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Бисланович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8405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65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9033" y="540505"/>
            <a:ext cx="5215786" cy="458561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Повестка дня: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79400" y="3698571"/>
            <a:ext cx="11379200" cy="4585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Подведение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 школьного, муниципального этапов Всероссийской олимпиады школьников (Туркав Т.А., методист МБУ «ГИМЦ» МО «Город Адыгейск»).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lvl="0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Анализ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результатов муниципального этапов ВСОШ в 2022-2023 учебном году (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Ташу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Т.Ю., руководитель ММО учителей математики,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Озым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Э.А., учитель математики МБОУ «СОШ № 2 им. Х.Я.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Беретаря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Сташ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Н.Х., руководитель ММО учителей физики, астрономии, ОИ и ВТ).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lvl="0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Об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 эффективной подготовки школьников к участию в олимпиадах и различных конкурсах (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Ташу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Т.Ю.,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Чубит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С.Х.,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Сташ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Н.Х.,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Тлецери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С.Я., учителя математики и физики).</a:t>
            </a:r>
          </a:p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lvl="0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Подведение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 заседания (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Ташу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Т.Ю., руководитель ММО учителей математики,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Сташ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Н.Х., руководитель ММО учителей физики, Туркав Т.А., методист МБУ «ГИМЦ»).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881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90667" y="0"/>
            <a:ext cx="2201333" cy="8456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31416"/>
              </p:ext>
            </p:extLst>
          </p:nvPr>
        </p:nvGraphicFramePr>
        <p:xfrm>
          <a:off x="334435" y="1236927"/>
          <a:ext cx="11535831" cy="5019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254"/>
                <a:gridCol w="1762419"/>
                <a:gridCol w="1676146"/>
                <a:gridCol w="1602199"/>
                <a:gridCol w="431361"/>
                <a:gridCol w="924345"/>
                <a:gridCol w="431361"/>
                <a:gridCol w="431361"/>
                <a:gridCol w="431361"/>
                <a:gridCol w="431361"/>
                <a:gridCol w="492985"/>
                <a:gridCol w="854506"/>
                <a:gridCol w="850398"/>
                <a:gridCol w="788774"/>
              </a:tblGrid>
              <a:tr h="881667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Рейтинг участников II (муниципального) этапа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Всероссийской олимпиады школьников по физике в МО/ГБОУ "</a:t>
                      </a:r>
                      <a:r>
                        <a:rPr lang="ru-RU" sz="1200" b="1" u="sng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 Адыгейск</a:t>
                      </a: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" - 9 классы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919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65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п/п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Фамилия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Имя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Отчество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ОУ №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Шифр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баллов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Диплом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396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1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2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3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4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5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(50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100-балльной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шкале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Бек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Тимур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Асланович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9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Беретарь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Мурат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Байзетович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9503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9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Кушу 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Ислам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Абрекович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9501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9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Хабанукаева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Медни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Наважиевна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9502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240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39867" y="0"/>
            <a:ext cx="2252133" cy="83714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47529"/>
              </p:ext>
            </p:extLst>
          </p:nvPr>
        </p:nvGraphicFramePr>
        <p:xfrm>
          <a:off x="345016" y="1225709"/>
          <a:ext cx="11499849" cy="5039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529"/>
                <a:gridCol w="1601245"/>
                <a:gridCol w="1710421"/>
                <a:gridCol w="1795336"/>
                <a:gridCol w="424572"/>
                <a:gridCol w="909798"/>
                <a:gridCol w="424572"/>
                <a:gridCol w="424572"/>
                <a:gridCol w="424572"/>
                <a:gridCol w="424572"/>
                <a:gridCol w="485226"/>
                <a:gridCol w="841058"/>
                <a:gridCol w="837015"/>
                <a:gridCol w="776361"/>
              </a:tblGrid>
              <a:tr h="1083265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Рейтинг участников II (муниципального) этапа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Всероссийской олимпиады школьников по физике в МО/ГБОУ "</a:t>
                      </a:r>
                      <a:r>
                        <a:rPr lang="ru-RU" sz="1200" b="1" u="sng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 Адыгейск</a:t>
                      </a: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" - 10 классы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994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855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п/п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Фамилия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Имя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Отчество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ОУ №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Шифр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баллов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Диплом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715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1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2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3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4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5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(50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100-балльной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шкале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40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Женетль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Щамиль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Рустамович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10301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40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Хакуз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Анета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Рустамовна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10300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93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8333" y="0"/>
            <a:ext cx="2243667" cy="82867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участник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73933"/>
              </p:ext>
            </p:extLst>
          </p:nvPr>
        </p:nvGraphicFramePr>
        <p:xfrm>
          <a:off x="306916" y="1258199"/>
          <a:ext cx="11571814" cy="5032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280"/>
                <a:gridCol w="1658461"/>
                <a:gridCol w="1621053"/>
                <a:gridCol w="1720809"/>
                <a:gridCol w="436436"/>
                <a:gridCol w="935222"/>
                <a:gridCol w="436436"/>
                <a:gridCol w="436436"/>
                <a:gridCol w="436436"/>
                <a:gridCol w="436436"/>
                <a:gridCol w="498786"/>
                <a:gridCol w="864561"/>
                <a:gridCol w="860405"/>
                <a:gridCol w="798057"/>
              </a:tblGrid>
              <a:tr h="121808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Рейтинг участников II (муниципального) этапа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Всероссийской олимпиады школьников по физике в МО/ГБОУ "</a:t>
                      </a:r>
                      <a:r>
                        <a:rPr lang="ru-RU" sz="1200" b="1" u="sng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 Адыгейск</a:t>
                      </a: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" - 11 классы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579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584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п/п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Фамилия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Имя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Отчество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ОУ №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Шифр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баллов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Диплом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29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1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2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3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4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5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(50 б.)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100-балльной</a:t>
                      </a:r>
                      <a:b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шкале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2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Тлехуч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Тамерлан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Азметович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11600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2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31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0" y="1358037"/>
            <a:ext cx="99483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ИТОГ:</a:t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муниципальном этапе Всероссийской олимпиады школьников приняли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из 23 приглашенных - 21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учащихся. Победителей, призер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нет.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1177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467" y="5513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Астрономия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Школьный этап - приняли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102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Муниципальный этап –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региональный этап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приглашены: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Хуако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Амина, 9 класс, СОШ № 3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Гонежук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Тимур, 9 Класс, СОШ № 3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Панеш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Мадина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9 класс, СОШ № 3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56933" y="2641806"/>
            <a:ext cx="6096000" cy="39450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Коллеги, добрый вечер! Высылаю рекомендованные проходные баллы на МЭ по астрономии: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класс - 24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класс - 32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класс - 34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класс - 30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класс - 31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Эксперты долго дискутировали относительно рекомендованных баллов. Обращаем внимание, что организаторы по своему решению могут установить проходные баллы ниже предложенных. </a:t>
            </a:r>
            <a:endParaRPr lang="ru-RU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53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9667" y="0"/>
            <a:ext cx="2582333" cy="90487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076131"/>
              </p:ext>
            </p:extLst>
          </p:nvPr>
        </p:nvGraphicFramePr>
        <p:xfrm>
          <a:off x="309035" y="1263491"/>
          <a:ext cx="11535834" cy="490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223"/>
                <a:gridCol w="1745019"/>
                <a:gridCol w="1659598"/>
                <a:gridCol w="1586380"/>
                <a:gridCol w="427103"/>
                <a:gridCol w="915220"/>
                <a:gridCol w="374223"/>
                <a:gridCol w="374223"/>
                <a:gridCol w="374223"/>
                <a:gridCol w="374223"/>
                <a:gridCol w="374223"/>
                <a:gridCol w="488117"/>
                <a:gridCol w="846069"/>
                <a:gridCol w="842002"/>
                <a:gridCol w="780988"/>
              </a:tblGrid>
              <a:tr h="525629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Рейтинг участников II (муниципального) этапа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Всероссийской олимпиады школьников по астрономии в МО/ГБОУ "Город Адыгейск" - 9 классы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711"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1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п/п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Фамилия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Имя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Отчество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ОУ №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Шифр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Количество баллов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Диплом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32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1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2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3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4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5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6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Итого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(48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По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100-балльной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шкале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Хут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Анжелика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Рустамовна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10,42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Хуако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Илона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Альбертовна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14,58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Хуако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Амина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Инверовна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20,83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призер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Карашок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Дамир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Гисович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6,25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Гонежук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Тимур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Рустамович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20,83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призер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Мамиек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Оксана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Юрьевна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Панеш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Самира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Руслановна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18,75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Тлемешок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Ирина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Аслановна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12,50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Панеш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Мадина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Руслановна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20,83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призер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Хут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Залина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Заурбиевна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18,75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7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Паранук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Даянна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Хазретовна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16,67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285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7533" y="0"/>
            <a:ext cx="2294467" cy="87947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609891"/>
              </p:ext>
            </p:extLst>
          </p:nvPr>
        </p:nvGraphicFramePr>
        <p:xfrm>
          <a:off x="311148" y="1260740"/>
          <a:ext cx="11516784" cy="5004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922"/>
                <a:gridCol w="1587969"/>
                <a:gridCol w="1696239"/>
                <a:gridCol w="1780450"/>
                <a:gridCol w="421052"/>
                <a:gridCol w="902255"/>
                <a:gridCol w="368922"/>
                <a:gridCol w="368922"/>
                <a:gridCol w="368922"/>
                <a:gridCol w="368922"/>
                <a:gridCol w="368922"/>
                <a:gridCol w="481203"/>
                <a:gridCol w="834085"/>
                <a:gridCol w="830075"/>
                <a:gridCol w="769924"/>
              </a:tblGrid>
              <a:tr h="603159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Рейтинг участников II (муниципального) этапа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Всероссийской олимпиады школьников по астрономии в МО/ГБОУ "Город Адыгейск" - 10 классы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429"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0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п/п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Фамилия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Имя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Отчество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ОУ №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Шифр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Количество баллов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Диплом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55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1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2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3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4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5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6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Итого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(48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По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100-балльной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шкале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Мамий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Алина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Алиевна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Женетль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Шамиль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Рустамович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12,50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Нехай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Шамиль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Муратович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Хакуз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Анета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Руслановна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Джанхот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Аминат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Русланлвна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Тхатель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Милана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Саферовна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Гонежук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Арина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Руслановна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Женетль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Аллана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Азметовна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0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Напцок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Давлет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Аскерович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739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0467" y="0"/>
            <a:ext cx="2531533" cy="98954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621614"/>
              </p:ext>
            </p:extLst>
          </p:nvPr>
        </p:nvGraphicFramePr>
        <p:xfrm>
          <a:off x="306915" y="1259364"/>
          <a:ext cx="11563355" cy="5090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318"/>
                <a:gridCol w="1640746"/>
                <a:gridCol w="1603736"/>
                <a:gridCol w="1702428"/>
                <a:gridCol w="431776"/>
                <a:gridCol w="925233"/>
                <a:gridCol w="378318"/>
                <a:gridCol w="378318"/>
                <a:gridCol w="378318"/>
                <a:gridCol w="378318"/>
                <a:gridCol w="378318"/>
                <a:gridCol w="493457"/>
                <a:gridCol w="855326"/>
                <a:gridCol w="851214"/>
                <a:gridCol w="789531"/>
              </a:tblGrid>
              <a:tr h="654611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Рейтинг участников II (муниципального) этапа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Всероссийской олимпиады школьников по астрономии в МО/ГБОУ "Город Адыгейск" - 11 классы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460"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38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п/п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Фамилия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Имя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Отчество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ОУ №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Шифр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Количество баллов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Диплом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36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1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2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3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4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5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№ 6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Итого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(48 б.)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По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100-балльной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шкале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Духу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Альбина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Юсуфовна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Хоконов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Бислан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Асланович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12,50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Джандар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Азир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Тимурович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12,50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Гучетль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Сальбий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Нальбиевич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16,67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Хапахи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Дарина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Тимуровна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25,00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Литвиненко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Руслан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Александрович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22,92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Веревкин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Артур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Дмитриевич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16,67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Хакуй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Динара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Рустамовна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12,50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18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897467" y="1254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Информатика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Школьный этап - приняли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Муниципальный этап –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учащийся (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Зекох</a:t>
            </a:r>
            <a:r>
              <a:rPr lang="ru-RU" b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Салим СОШ № 3)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региональный этап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никого не пригласили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166" y="321733"/>
            <a:ext cx="10702834" cy="47485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Школьный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 - математика               5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31 участник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431673"/>
              </p:ext>
            </p:extLst>
          </p:nvPr>
        </p:nvGraphicFramePr>
        <p:xfrm>
          <a:off x="2523068" y="567985"/>
          <a:ext cx="4953654" cy="5959380"/>
        </p:xfrm>
        <a:graphic>
          <a:graphicData uri="http://schemas.openxmlformats.org/drawingml/2006/table">
            <a:tbl>
              <a:tblPr/>
              <a:tblGrid>
                <a:gridCol w="1596360"/>
                <a:gridCol w="2567343"/>
                <a:gridCol w="789951"/>
              </a:tblGrid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Тхатель Марина Азметовна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Ачмиз Алий Асланович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Ереджибок Казбек Алиевич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Абраамян Аделина Арбаковна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Духу Артур Гилимович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Годованюк Арсений Сергеевич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Медведева Екатерина Алексеевна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Хуако Аиша Аслановна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Цей Анзор Яналевич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Цику Мурат Русланович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Хут Жанетта Артуровна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Гуатыж Тамерлан Анзорович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Духу Амиран Алиевич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Дорохова Карина Ильинична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Хут Сальбий Рустамович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Валиева Замира Каримовна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Суанда Долетбиевна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Ханахок Рустам Алиевич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Хуаж Алихан Алиевич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Рыбалко Тимур александрович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Абредж Амалия Аслановна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Алина Анзоровна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Хамтоху Диана Магаметовна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Пшидаток Альбек Рамазанович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Батыж Аида Адамовна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Тхагапсо Изабелла Вячеславовна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Джанхот Дарина Рустамовна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Басханов Ислам Хизиров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Олин Радамир Андреевич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Хуаде Руслан Абрекович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42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186335" y="293561"/>
            <a:ext cx="2902554" cy="31603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27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17229"/>
              </p:ext>
            </p:extLst>
          </p:nvPr>
        </p:nvGraphicFramePr>
        <p:xfrm>
          <a:off x="2385652" y="440267"/>
          <a:ext cx="6809147" cy="6129864"/>
        </p:xfrm>
        <a:graphic>
          <a:graphicData uri="http://schemas.openxmlformats.org/drawingml/2006/table">
            <a:tbl>
              <a:tblPr/>
              <a:tblGrid>
                <a:gridCol w="1950114"/>
                <a:gridCol w="3818972"/>
                <a:gridCol w="1040061"/>
              </a:tblGrid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Хут Амир Казбекович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Ловпаче Замира Аслановна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Цей Шамиль Русланович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Зубаил Малика Аслановна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Напцок Ясмина Руслановна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Карашок Лиана Руслановна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Цику Марина Муратовна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Уджуху</a:t>
                      </a:r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Анзаур</a:t>
                      </a:r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Муратович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Тлемешок Тимур Азметович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Женетль Альбина Асхадовна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Дагамук Асфар Аскерович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Гучетль Амаль Асланбечевич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Шумен Сусанна Батыровна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Тхатль Милана Азметовна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Шеуджен Алина Рустамовна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Григорян Эрик Тимурович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Нехай Аиша Тимуровна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Гакаме Рузана Аскеровна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Наниз Дарина Ахмедовна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Тхагапсо Азамат Байзетовичь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Цику Тамирлан Рустамович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Гирля Виктория эдуардовна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Тюпин Артем Романович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пшеуч шмиль анзаурович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Кошко Тамирлан Юнусович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Погребак Матвей Николаевич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Нехай Суанда Рустамовна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79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127068" y="262467"/>
            <a:ext cx="3064932" cy="56726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784021"/>
              </p:ext>
            </p:extLst>
          </p:nvPr>
        </p:nvGraphicFramePr>
        <p:xfrm>
          <a:off x="2311401" y="4"/>
          <a:ext cx="5105400" cy="6846611"/>
        </p:xfrm>
        <a:graphic>
          <a:graphicData uri="http://schemas.openxmlformats.org/drawingml/2006/table">
            <a:tbl>
              <a:tblPr/>
              <a:tblGrid>
                <a:gridCol w="1494262"/>
                <a:gridCol w="2757272"/>
                <a:gridCol w="853866"/>
              </a:tblGrid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Зекох Алим Русланович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Шадрина Анна Алексеевна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Пивнева Евгения Васильевна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Хахук Анзор Асланович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Ешугов Азардин Юрьевич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8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Медведева Анастасия Алексеевна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Панеш Динара Байзетовна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Батмен Вячеслав Заурбиевич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Такахо Изабелла Валерьевна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Хакуз Азида Анзоровна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Мамий Амина Амировна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8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Хаджебиеков Салим Александрович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Паранук Дарина Зауровна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Гакаме Аслан Асфарович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Хун Дарина Адамовна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Хуако Ася Алиевна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Пчегатлук Сафина Юрьевна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8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Королевская Алина Васильевна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Хунагов Алим Адамович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Савенков Эльдар Сергеевич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28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джанета боджокова рамазановна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Зарицкий Игорь Евгеньевич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АЛЬБИНА ЮРЬЕВНА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Тхагапсо Расул Рустамович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Здор Оксана Владимировна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Абидов Ренат Эдуардович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Нехай Аза Вячеславовна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Татлок Алкес Русланович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Пчегатлук Мурат Рамазанович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горб виктория александровна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Цей Рустам Муратович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Хуаде Аида Артуровна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Егорова Ульяна Евгеньевна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Григорян Алина Артровна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Тетер Тагир Эдуардович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13" marR="5813" marT="58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41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567333" y="0"/>
            <a:ext cx="2624667" cy="87206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22 участника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93074"/>
              </p:ext>
            </p:extLst>
          </p:nvPr>
        </p:nvGraphicFramePr>
        <p:xfrm>
          <a:off x="1947333" y="12"/>
          <a:ext cx="6849534" cy="6612454"/>
        </p:xfrm>
        <a:graphic>
          <a:graphicData uri="http://schemas.openxmlformats.org/drawingml/2006/table">
            <a:tbl>
              <a:tblPr/>
              <a:tblGrid>
                <a:gridCol w="2068186"/>
                <a:gridCol w="3757914"/>
                <a:gridCol w="1023434"/>
              </a:tblGrid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Блягоз Дженетта Рашидовна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Динара Байслановна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Хут Ислам Адамович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Хакуй Светлана Бислановна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Гонежук Саида Байзетовна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Тагиева Самира Юсуповна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Нехай Алим Арамбиевич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Хуако Тимур Рустамович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Панеш Алим Русланович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Уджуху Тагир Адамович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Казанчи Джанета Борисовна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Тхагапсо Арина Адамовна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Тхагапсо Зара Артуровна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Четыз Бэлла Рустамовна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3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Ашурова Динара Мирзошарифовна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Паранук Ренат Заурович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Руслан Юрьевич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Джандар Дарина Тимуровна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Цевгош Бэлла Аслановна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Хакуй Алан Рустамович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Калинин Астемир Байсланович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Гучетель Мурат Капланович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8" marR="9058" marT="9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423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033933" y="110797"/>
            <a:ext cx="2980268" cy="73586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483348"/>
              </p:ext>
            </p:extLst>
          </p:nvPr>
        </p:nvGraphicFramePr>
        <p:xfrm>
          <a:off x="2396067" y="228602"/>
          <a:ext cx="6062133" cy="6180660"/>
        </p:xfrm>
        <a:graphic>
          <a:graphicData uri="http://schemas.openxmlformats.org/drawingml/2006/table">
            <a:tbl>
              <a:tblPr/>
              <a:tblGrid>
                <a:gridCol w="1956220"/>
                <a:gridCol w="3074060"/>
                <a:gridCol w="1031853"/>
              </a:tblGrid>
              <a:tr h="481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Хот Диана Аскеровна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Абредж Айшет Алиевна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Ешугов Айдамир Адамович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Жететль Авенир Капланович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Мамий Алан Амирович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Цику Азамат Юрьевич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Тхагапсо Динара Адамовна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Кушу Давлет Азаматович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Женетль Инсар Капланович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Залина Каплановна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Хараху Дамир Вячеславович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Артур Адамович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60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033933" y="110797"/>
            <a:ext cx="2980268" cy="73586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45271"/>
              </p:ext>
            </p:extLst>
          </p:nvPr>
        </p:nvGraphicFramePr>
        <p:xfrm>
          <a:off x="2540000" y="177790"/>
          <a:ext cx="5596465" cy="6366063"/>
        </p:xfrm>
        <a:graphic>
          <a:graphicData uri="http://schemas.openxmlformats.org/drawingml/2006/table">
            <a:tbl>
              <a:tblPr/>
              <a:tblGrid>
                <a:gridCol w="2500197"/>
                <a:gridCol w="2036584"/>
                <a:gridCol w="1059684"/>
              </a:tblGrid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Цикуниб Диана Ибрагимовна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Шеуджен Дамир Алиевич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Джанхот Аминат Руслановна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Шантыз Самира Нурбиевна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Сташ Бэлла Юрьевна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Духу Диана Гилимовна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Хеж Амир Адамович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Мешвез Зарина Ахмедовна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Пшипий Джульета Аслановна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Нехай Анжелика Вячеславовна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Хуако Самира Рамазановна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Тлехас Бэлла Зауровна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Наниз Амир Ахмедович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Хуако Альберт Игоревич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Хакуз Анита Кимовна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Хут Азамат Гилимович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Хакуз Анета Рустамовна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5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Паранук Марат Заурович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Шумен Расул Батырович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Багова Замира Каплановна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Укол Дженета Вячеславовна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Женетль Аллана Азметовна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Женетль Шамиль Рустамович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Тхатель Милана Саферовна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08" marR="5008" marT="5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628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9033933" y="110797"/>
            <a:ext cx="2980268" cy="73586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 классы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 участников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070613"/>
              </p:ext>
            </p:extLst>
          </p:nvPr>
        </p:nvGraphicFramePr>
        <p:xfrm>
          <a:off x="2093383" y="474931"/>
          <a:ext cx="6297084" cy="6078268"/>
        </p:xfrm>
        <a:graphic>
          <a:graphicData uri="http://schemas.openxmlformats.org/drawingml/2006/table">
            <a:tbl>
              <a:tblPr/>
              <a:tblGrid>
                <a:gridCol w="2185108"/>
                <a:gridCol w="3158474"/>
                <a:gridCol w="953502"/>
              </a:tblGrid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Емыков Амирхан Бисланович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Хапапхи Дарина Тимуровна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Коблева Альбина Аюбовна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Ашинова Амина Тимуровна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Тхагапсо Индар Гиссович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Хуако Амзан Азаматович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Хуако Дарина Аюбовна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Дагамук Джанета Аскеровна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Женетль Лилиана Каплановна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Тлемешок Эмилия Артуровна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Зекох Давлет Вячеславович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Тлемешок Диана Адамовна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Цику Тагир Тимурович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МБОУ СОШ №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Мельгош Амир Индарович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286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2858</Words>
  <Application>Microsoft Office PowerPoint</Application>
  <PresentationFormat>Широкоэкранный</PresentationFormat>
  <Paragraphs>1783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Calibri</vt:lpstr>
      <vt:lpstr>Calibri Light</vt:lpstr>
      <vt:lpstr>Times New Roman</vt:lpstr>
      <vt:lpstr>Тема Office</vt:lpstr>
      <vt:lpstr>Внеочередное заседание муниципального методического объединения учителей математики, физики, астрономии, ОИ и ВТ </vt:lpstr>
      <vt:lpstr>Повестка дня:</vt:lpstr>
      <vt:lpstr>Школьный этап - математика               5 классы                                                                            31 участник                                                                        </vt:lpstr>
      <vt:lpstr>6 классы 27 участников</vt:lpstr>
      <vt:lpstr>7 классы 37 участников</vt:lpstr>
      <vt:lpstr>8 классы 22 участника</vt:lpstr>
      <vt:lpstr>9 классы 12 участников</vt:lpstr>
      <vt:lpstr>10 классы 24 участников</vt:lpstr>
      <vt:lpstr>11 классы 14 участников</vt:lpstr>
      <vt:lpstr>Итог: На школьном этапе Всероссийской олимпиады школьников по муниципальному образованию приняли участие 167 учащихся. Из которых никто не стал ни победителем ни призером. </vt:lpstr>
      <vt:lpstr>Муниципальный этап    </vt:lpstr>
      <vt:lpstr>8 классы 5 участников</vt:lpstr>
      <vt:lpstr>9 классы 2 участника</vt:lpstr>
      <vt:lpstr>10 классы 5 участников</vt:lpstr>
      <vt:lpstr>11 классы участников</vt:lpstr>
      <vt:lpstr>ИТОГ: На муниципальном этапе Всероссийской олимпиады школьников приняли участие 18 учащихся. Победителей нет, призер – 1 (Панеш Динара, 7 класс, СОШ № 2) К сожалению не приглашена на олимпиаду Эйлера. </vt:lpstr>
      <vt:lpstr>Физика Школьный этап - приняли 140 учащихся Муниципальный этап – 23 учащихся На региональный этап никого не пригласили</vt:lpstr>
      <vt:lpstr>7 классы 8 участников</vt:lpstr>
      <vt:lpstr>8 классы 6 участников</vt:lpstr>
      <vt:lpstr>9 классы 4 участников</vt:lpstr>
      <vt:lpstr>10 классы 2 участников</vt:lpstr>
      <vt:lpstr>11 классы 1 участник</vt:lpstr>
      <vt:lpstr>Презентация PowerPoint</vt:lpstr>
      <vt:lpstr>Астрономия Школьный этап - приняли 102 учащихся Муниципальный этап – 28 учащихся На региональный этап приглашены: - Хуако Амина, 9 класс, СОШ № 3 - Гонежук Тимур, 9 Класс, СОШ № 3 - Панеш Мадина, 9 класс, СОШ № 3 </vt:lpstr>
      <vt:lpstr>9 классы 11 участников</vt:lpstr>
      <vt:lpstr>10 классы 9 участников</vt:lpstr>
      <vt:lpstr>11 классы 8 участников</vt:lpstr>
      <vt:lpstr>Информатика Школьный этап - приняли 106 учащихся Муниципальный этап – 1 учащийся (Зекох Салим СОШ № 3) На региональный этап никого не пригласили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дизайна и зонирования центров «Точка роста» в МО «Тахтамукайский район»</dc:title>
  <dc:creator>Пользователь Windows</dc:creator>
  <cp:lastModifiedBy>Пользователь Windows</cp:lastModifiedBy>
  <cp:revision>40</cp:revision>
  <dcterms:created xsi:type="dcterms:W3CDTF">2022-01-17T08:54:41Z</dcterms:created>
  <dcterms:modified xsi:type="dcterms:W3CDTF">2023-04-26T14:37:56Z</dcterms:modified>
</cp:coreProperties>
</file>