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 bookmarkIdSeed="3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presProps" Target="presProps.xml" /><Relationship Id="rId11" Type="http://schemas.openxmlformats.org/officeDocument/2006/relationships/viewProps" Target="viewProps.xml" /><Relationship Id="rId12" Type="http://schemas.openxmlformats.org/officeDocument/2006/relationships/theme" Target="theme/theme1.xml" /><Relationship Id="rId13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tags" Target="tags/tag1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11.03.2026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7" r:id="rId3"/>
  </p:sldLayoutIdLst>
  <p:transition/>
  <p:timing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hyperlink" Target="https://legalacts.ru/doc/rasporjazhenie-pravitelstva-rf-ot-12062024-n-1481-r-ob-utverzhdenii/" TargetMode="Externa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4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5.jpeg" /><Relationship Id="rId3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142984"/>
            <a:ext cx="7851648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/>
              <a:t>Единство языков –основа единства народов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643314"/>
            <a:ext cx="7929618" cy="2357454"/>
          </a:xfrm>
        </p:spPr>
        <p:txBody>
          <a:bodyPr/>
          <a:lstStyle/>
          <a:p>
            <a:pPr algn="ctr"/>
            <a:r>
              <a:rPr lang="ru-RU" smtClean="0"/>
              <a:t>Семинар  учителей адыгейского языка и литературы общеобразовательных организаций МО «Город Адыгейск»</a:t>
            </a:r>
            <a:endParaRPr lang="ru-RU"/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Суриет\Desktop\IMG_20260219_111615_82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1214422"/>
            <a:ext cx="8386647" cy="478634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85720" y="714356"/>
            <a:ext cx="8429684" cy="587853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700" b="1" i="0" u="none" strike="noStrike" cap="none" normalizeH="0" baseline="0" smtClean="0">
                <a:ln>
                  <a:noFill/>
                </a:ln>
                <a:solidFill>
                  <a:srgbClr val="00589B"/>
                </a:solidFill>
                <a:effectLst/>
                <a:latin typeface="Montserrat" charset="0"/>
                <a:ea typeface="Times New Roman" pitchFamily="18" charset="0"/>
                <a:cs typeface="Times New Roman" pitchFamily="18" charset="0"/>
              </a:rPr>
              <a:t>Распоряжение Правительства РФ от 12.06.2024 N 1481-р 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700" b="1" i="0" u="none" strike="noStrike" cap="none" normalizeH="0" baseline="0" smtClean="0">
                <a:ln>
                  <a:noFill/>
                </a:ln>
                <a:solidFill>
                  <a:srgbClr val="00589B"/>
                </a:solidFill>
                <a:effectLst/>
                <a:latin typeface="Montserrat" charset="0"/>
                <a:ea typeface="Times New Roman" pitchFamily="18" charset="0"/>
                <a:cs typeface="Times New Roman" pitchFamily="18" charset="0"/>
              </a:rPr>
              <a:t>Об утверждении Концепции государственной языковой политики Российской Федерации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ПРАВИТЕЛЬСТВО РОССИЙСКОЙ ФЕДЕРАЦИИ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РАСПОРЯЖЕНИЕ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12 июня 2024 г. N 1481-р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Утвердить прилагаемую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4272D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Концепцию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государственной языковой политики Российской Федерации (далее - Концепция).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Федеральным органам исполнительной власти руководствоваться в своей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деятельности положениями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4272D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Концепции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в том числе при разработке и реализации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отраслевых документов стратегического планирования, государственных программ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(подпрограмм) Российской Федерации и иных документов стратегического планирования.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Реализация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4272D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Концепции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осуществляется заинтересованными федеральными органами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исполнительной власти в пределах бюджетных ассигнований, предусмотренных им в федеральном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бюджете на соответствующий финансовый год.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Рекомендовать органам государственной власти субъектов Российской Федерации и органам местного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самоуправления руководствоваться положениями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4272D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Концепции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 разработке и реализации региональных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программ (подпрограмм) и иных документов.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Минпросвещения России совместно с заинтересованными федеральными органами исполнительной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власти разработать и внести в 6-месячный срок в установленном порядке в Правительство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Российской Федерации проект плана мероприятий по реализации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4272D7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Концепции</a:t>
            </a: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Председатель Правительства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Российской Федерации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М.МИШУСТИН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Утверждена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распоряжением Правительства</a:t>
            </a:r>
            <a:endParaRPr kumimoji="0" lang="ru-RU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Российской Федерации</a:t>
            </a: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81025"/>
                <a:tab pos="1163638"/>
                <a:tab pos="1744663"/>
                <a:tab pos="2327275"/>
                <a:tab pos="2908300"/>
                <a:tab pos="3489325"/>
                <a:tab pos="4071938"/>
                <a:tab pos="4652963"/>
                <a:tab pos="5235575"/>
                <a:tab pos="5816600"/>
                <a:tab pos="6397625"/>
                <a:tab pos="6980238"/>
                <a:tab pos="7561263"/>
                <a:tab pos="8143875"/>
                <a:tab pos="8724900"/>
                <a:tab pos="9305925"/>
              </a:tabLst>
            </a:pPr>
            <a:r>
              <a:rPr kumimoji="0" lang="ru-RU" sz="1300" b="0" i="0" u="none" strike="noStrike" cap="none" normalizeH="0" baseline="0" smtClean="0">
                <a:ln>
                  <a:noFill/>
                </a:ln>
                <a:solidFill>
                  <a:srgbClr val="21252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от 12 июня 2024 г. N 1481-</a:t>
            </a:r>
            <a:r>
              <a:rPr kumimoji="0" lang="ru-RU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5362" name="Picture 2" descr="C:\Users\Суриет\Desktop\IMG_20260219_111634_98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42976" y="857232"/>
            <a:ext cx="7248496" cy="5583507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7410" name="Picture 2" descr="C:\Users\Суриет\Desktop\IMG_20260219_111651_139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00034" y="857232"/>
            <a:ext cx="8072494" cy="5286412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458" name="Picture 2" descr="C:\Users\Суриет\Desktop\IMG_20260219_111741_144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4282" y="1285860"/>
            <a:ext cx="8645366" cy="4442056"/>
          </a:xfrm>
          <a:prstGeom prst="rect">
            <a:avLst/>
          </a:prstGeom>
          <a:noFill/>
        </p:spPr>
      </p:pic>
      <p:sp>
        <p:nvSpPr>
          <p:cNvPr id="19460" name="AutoShape 4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Picture background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14282" y="642918"/>
            <a:ext cx="1285884" cy="162521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6" name="Picture 2" descr="C:\Users\Суриет\Desktop\IMG_20260219_112006_003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28596" y="1714488"/>
            <a:ext cx="8215338" cy="4409649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smtClean="0"/>
              <a:t>Перечень поручений Президента РФ  п.7 от 30.12.  2024 №2814</a:t>
            </a:r>
            <a:endParaRPr lang="ru-RU" sz="3600"/>
          </a:p>
        </p:txBody>
      </p: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Flow</Template>
  <Company/>
  <PresentationFormat>On-screen Show (4:3)</PresentationFormat>
  <Paragraphs>29</Paragraphs>
  <Slides>7</Slides>
  <Notes>0</Notes>
  <TotalTime>73</TotalTime>
  <HiddenSlides>1</HiddenSlides>
  <MMClips>0</MMClips>
  <ScaleCrop>0</ScaleCrop>
  <HeadingPairs>
    <vt:vector baseType="variant" size="6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baseType="lpstr" size="14">
      <vt:lpstr>Arial</vt:lpstr>
      <vt:lpstr>Calibri</vt:lpstr>
      <vt:lpstr>Constantia</vt:lpstr>
      <vt:lpstr>Wingdings 2</vt:lpstr>
      <vt:lpstr>Montserrat</vt:lpstr>
      <vt:lpstr>Times New Roman</vt:lpstr>
      <vt:lpstr>Поток</vt:lpstr>
      <vt:lpstr>Единство языков –основа единства народов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Перечень поручений Президента РФ  п.7 от 30.12.  2024 №2814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Единство языков –основа единства народов</dc:title>
  <dc:creator>Фатима</dc:creator>
  <cp:lastModifiedBy>Суриет</cp:lastModifiedBy>
  <cp:revision>9</cp:revision>
  <dcterms:created xsi:type="dcterms:W3CDTF">2026-03-11T07:44:45Z</dcterms:created>
  <dcterms:modified xsi:type="dcterms:W3CDTF">2026-03-17T11:28:17Z</dcterms:modified>
</cp:coreProperties>
</file>