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642918"/>
            <a:ext cx="7772400" cy="164307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Семинар 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практикум «Организация работы по вовлечению школьников в чемпионатное движение по профессиональному мастерству и по обеспечению участия детей с ОВЗ в национальном чемпионате по профессиональному мастерству «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Абилимпикс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428868"/>
            <a:ext cx="7772400" cy="221457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Семинар  педагогов-психологов, социальных педагогов и учителей логопедов  общеобразовательных организаций МО «Город Адыгейск»</a:t>
            </a:r>
          </a:p>
          <a:p>
            <a:r>
              <a:rPr lang="ru-RU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Организатор- методист МБУ «ГИМЦ» </a:t>
            </a:r>
          </a:p>
          <a:p>
            <a:r>
              <a:rPr lang="ru-RU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МО «Город Адыгейск»</a:t>
            </a:r>
          </a:p>
          <a:p>
            <a:r>
              <a:rPr lang="ru-RU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Хуако Ф.М. </a:t>
            </a:r>
            <a:endParaRPr lang="ru-RU" sz="19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3643338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</a:t>
            </a:r>
            <a:r>
              <a:rPr lang="ru-RU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Абилимпикс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—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зародился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Японии в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1971 года. 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России чемпионаты 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Абилимпикс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проводятся с 2015 года. 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88 субъектах Российской Федерации созданы региональные центры развития движения 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Абилимпикс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(ЦРД), которые координируют организацию и проведение региональных чемпионатов 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Абилимпикс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79 субъектах Российской Федерации созданы 83 региональных центра обучения экспертов (РЦОЭ) - уполномоченные образовательные организации, которые проводят обучение региональных экспертов конкурсов 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Абилимпикс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Абилимпикс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 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международное некоммерческое движение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3131134" cy="221455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428728" y="3429000"/>
            <a:ext cx="69294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чемпионат по профессиональному мастерству среди инвалидов и/или лиц с ограниченными возможностями здоровья  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868" y="3000372"/>
            <a:ext cx="3143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Абилимпикс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» - 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143116"/>
            <a:ext cx="79296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Чемпионаты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Абилимпикс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» проводятся на региональном и федеральном уровне, соответственно – региональные чемпионаты «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Абилимпикс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» и Национальный чемпионат «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Абилимпикс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».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Региональные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чемпионаты «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Абилимпикс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» проводятся в субъектах Российской Федерации не менее чем по 10 соревновательным 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компетенциям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(региональные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чемпионаты).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Национальный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чемпионат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Абилимпикс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» проводится ежегодно среди победителей, занявших 1 место на региональных чемпионатах текущего года.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30128" cy="21431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2214554"/>
            <a:ext cx="7643866" cy="3747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Программа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чемпионатов 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</a:rPr>
              <a:t>Абилимпикс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» любого уровня состоит из соревновательной, деловой, профориентационной, культурной, спортивной, выставочной частей, а также мероприятий для людей с инвалидностью, имеющих тяжелые множественные нарушения развития (далее – ТМНР), в том числе интеллектуальные нарушения, и иных видов программ, утвержденных Национальным центром 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</a:rPr>
              <a:t>Абилимпикс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». </a:t>
            </a:r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30127" cy="21431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2357430"/>
            <a:ext cx="7143784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Мероприятия для людей с инвалидностью, имеющих тяжелые множественные нарушения развития, в том числе интеллектуальные нарушения включают проведение «Фестиваля возможностей», а также мастер-классов, профессиональных проб по различным творческим и профессиональным направлениям для категории участников. </a:t>
            </a:r>
          </a:p>
          <a:p>
            <a:endParaRPr lang="ru-RU" dirty="0" smtClean="0"/>
          </a:p>
        </p:txBody>
      </p:sp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30128" cy="21431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30127" cy="214311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14348" y="2357430"/>
            <a:ext cx="80724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К участию по категориям в чемпионатах «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</a:rPr>
              <a:t>Абилимпикс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» допускаются: </a:t>
            </a:r>
          </a:p>
          <a:p>
            <a:pPr algn="just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− «школьники» – физические лица с инвалидностью (дети-инвалиды) и/или ОВЗ, осваивающие образовательные программы основного общего или среднего общего образования, дополнительные общеобразовательные программы, в возрасте от 14 лет; 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− «студенты» – физические лица с инвалидностью и/или ОВЗ, обучающиеся по программам профессионального обучения, среднего профессионального и высшего образования; 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− «специалисты» – физические лица с инвалидностью, в том числе выпускники образовательных организаций, реализующих программы среднего профессионального и высшего образования, трудоустроенные или нуждающиеся в трудоустройстве, а также получившие инвалидность во взрослом возрасте в силу различных чрезвычайных кризисных ситуаций.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</TotalTime>
  <Words>327</Words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        Семинар – практикум «Организация работы по вовлечению школьников в чемпионатное движение по профессиональному мастерству и по обеспечению участия детей с ОВЗ в национальном чемпионате по профессиональному мастерству «Абилимпикс» </vt:lpstr>
      <vt:lpstr>«Абилимпикс» - это международное некоммерческое движение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– практикум «Организация работы по вовлечению школьников в чемпионатное движение по профессиональному мастерству и по обеспечению участия детей с ОВЗ в национальном чемпионате по профессиональному мастерству «Абилимпикс» </dc:title>
  <dc:creator>Фатима</dc:creator>
  <cp:lastModifiedBy>Суриет</cp:lastModifiedBy>
  <cp:revision>7</cp:revision>
  <dcterms:created xsi:type="dcterms:W3CDTF">2026-05-18T06:05:21Z</dcterms:created>
  <dcterms:modified xsi:type="dcterms:W3CDTF">2026-05-18T07:06:45Z</dcterms:modified>
</cp:coreProperties>
</file>